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36" autoAdjust="0"/>
    <p:restoredTop sz="94660"/>
  </p:normalViewPr>
  <p:slideViewPr>
    <p:cSldViewPr snapToGrid="0">
      <p:cViewPr varScale="1">
        <p:scale>
          <a:sx n="86" d="100"/>
          <a:sy n="86" d="100"/>
        </p:scale>
        <p:origin x="92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BBA-6888-18CE-F463-6BF57D900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B5853-0EE6-DDDF-B887-EE0DCE1F7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B5EA-6D86-E0F1-5CBE-569781B4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B7C16-5222-D8F8-5524-DA612896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039C-81B0-4309-AF0E-BBDC64FF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5816-F110-4EFD-57C5-22635499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6B7DF-E479-AEA3-9415-74E8F849D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C352-FA4A-468E-BF9E-1A313B52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4EA0-7EE9-DF0B-F646-4097C27F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DE87-0B22-F201-D681-D972F015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12C8B-FC82-C8E9-8C43-98E437B51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23E3-CD1A-4EC1-5382-9DE30145B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8FB23-0791-77FB-B39C-CCD93DAE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DD71-3D49-B844-27A6-C9B86369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CEF32-DCE5-6FAA-4A39-89A92CF8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B97B-9710-00E9-D866-BC700355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22BC-6012-B602-F1DC-FD498D7CB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5AF0-70E5-4250-8083-57BB4F0E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686F-31A4-1F31-DA09-21C4A88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0D2-993A-1838-56B1-F1769521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2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2D5B-EA83-805D-9547-FA14EED7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6741-4DD9-2BFF-2F6C-7112FE39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3B842-D51E-A440-E9FC-78F5AA3C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AE48-2811-12FF-C008-7E408342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6DD2-AFB6-012B-94C8-3308C8AF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F382-815A-4E86-5078-DC10EE8E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A43B-8706-4FA7-9626-B5A10EFC9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496C-5176-F614-4E0B-CC43D7395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F638A-1492-4EFF-0F57-39D84A4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320F-FAC9-9D22-E0B2-5B597045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A36B-9232-43BD-61F3-004DE63C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1BEB-26D4-A038-DDF8-F511713B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09C6-B372-58B9-E2E5-2352AD4B0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5604-E4B6-F8AA-3A40-AD3055AD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869B3-8D4C-CE37-A7CC-F6EE47C30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70CA1-D641-E7EC-F076-C0D6199ED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0F6A9-6DA6-51E3-9DCC-CDB4415D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6DD4D-6AC8-3648-3477-4730F91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D4699-E109-A6FD-B6D5-31ECBD69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D2AB-C56F-336E-A0D0-F64465A9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F74CF-DB1E-B977-738F-CE5A39B2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275B8-5CD7-9809-5DB9-85194D1E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6585B-F6D6-612A-4A10-3760CBAE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5ADA5-503C-6825-F703-50AC91D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B4F06-DE9C-0119-A5BA-DFD5825A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6003-6650-7B1D-8B20-9FA8E65F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FAC6-0844-4290-764E-9E6446D5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6416-870A-A3A2-F12F-01857953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1E9F-BA61-7051-DE7B-B9DF94FC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A3E9-18EE-F965-B0D9-6A3A3377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2E20-3DF8-00FC-C3A7-017787AD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9B45B-0C57-5017-4BA4-24BF3C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5DB2-1C43-DD13-60EB-FE0083A3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3F7DE-ADC7-F931-C83F-1E600AEB0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CAFA-86D5-AAE2-A315-4E1BF2A07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54D10-21AE-7371-25BC-F5F4992F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D130E-3762-036D-7077-3BE41B73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3C4C8-6CD9-E569-8011-4DC2195D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6435C-BA13-0490-BA31-923925C6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FB50-4384-3840-33E1-8CE864517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1A63-3ADD-9AE6-D4BF-4228A586A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AE96-56F8-4797-A734-F152289DA26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2506-DD8B-824C-5210-24519537F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5AF2-808B-D8B1-FF8E-FB0D251B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C26F-8879-B20F-9538-935832B8C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UCSD Embedded C Assignment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7B292-4D76-D303-A564-BE0DD52CD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</a:p>
          <a:p>
            <a:r>
              <a:rPr lang="en-US" dirty="0"/>
              <a:t>Hsuankai Chang</a:t>
            </a:r>
          </a:p>
          <a:p>
            <a:r>
              <a:rPr lang="en-US" dirty="0"/>
              <a:t>hsuankac@umich.edu</a:t>
            </a:r>
          </a:p>
        </p:txBody>
      </p:sp>
    </p:spTree>
    <p:extLst>
      <p:ext uri="{BB962C8B-B14F-4D97-AF65-F5344CB8AC3E}">
        <p14:creationId xmlns:p14="http://schemas.microsoft.com/office/powerpoint/2010/main" val="34162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400" dirty="0">
                <a:solidFill>
                  <a:schemeClr val="bg1"/>
                </a:solidFill>
              </a:rPr>
              <a:t>9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2400" dirty="0">
                <a:solidFill>
                  <a:schemeClr val="bg1"/>
                </a:solidFill>
              </a:rPr>
              <a:t>Review the PB2 Pin GPIO configuration (D8 on the board), I name it Custom LED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3E73D-3428-6723-6CC0-845446EB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28" y="1396588"/>
            <a:ext cx="8360497" cy="53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9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400" dirty="0">
                <a:solidFill>
                  <a:schemeClr val="bg1"/>
                </a:solidFill>
              </a:rPr>
              <a:t>10. Generate code, and review the code that initialize the button interrupt 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CBBDC-EF27-5989-2A32-951511AC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61" y="1540040"/>
            <a:ext cx="8028878" cy="52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400" dirty="0">
                <a:solidFill>
                  <a:schemeClr val="bg1"/>
                </a:solidFill>
              </a:rPr>
              <a:t>11. In stm32l4xx_it.c, find interrupt handler code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31197-758F-1D74-BBBC-9DF531FD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979" y="1501540"/>
            <a:ext cx="5872041" cy="52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400" dirty="0">
                <a:solidFill>
                  <a:schemeClr val="bg1"/>
                </a:solidFill>
              </a:rPr>
              <a:t>12. In stm32l4xx_hal_gpio.c, find </a:t>
            </a:r>
            <a:r>
              <a:rPr lang="en-US" sz="2400" dirty="0" err="1">
                <a:solidFill>
                  <a:schemeClr val="bg1"/>
                </a:solidFill>
              </a:rPr>
              <a:t>HAL_GPIO_EXTI_IRQHandler</a:t>
            </a:r>
            <a:r>
              <a:rPr lang="en-US" sz="2400" dirty="0">
                <a:solidFill>
                  <a:schemeClr val="bg1"/>
                </a:solidFill>
              </a:rPr>
              <a:t> code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2F4E9-77C8-C4BA-770A-08CBB968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54" y="1511166"/>
            <a:ext cx="5604491" cy="52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8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13. In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main.c</a:t>
            </a:r>
            <a:r>
              <a:rPr lang="en-US" sz="2400" dirty="0">
                <a:solidFill>
                  <a:schemeClr val="bg1"/>
                </a:solidFill>
              </a:rPr>
              <a:t>, add interrupt code to toggle LED on interrupt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98E7C-D694-3F5C-9329-E4A6DE92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93" y="1553737"/>
            <a:ext cx="5566202" cy="50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14. In </a:t>
            </a:r>
            <a:r>
              <a:rPr lang="en-US" sz="2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main.c</a:t>
            </a:r>
            <a:r>
              <a:rPr lang="en-US" sz="2400" dirty="0">
                <a:solidFill>
                  <a:schemeClr val="bg1"/>
                </a:solidFill>
              </a:rPr>
              <a:t>, add code to toggle PD8 GPIO pin at 1 second rate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27722-8DCD-6A0D-8FF6-DE0332EF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34" y="1582533"/>
            <a:ext cx="8054532" cy="510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15. Build and run the project in debug, when press button, you should see LED2 toggle, and every 1 second, you should also see PD8 toggle LED pin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64C2E-86D4-9EFD-41EA-AC9862F1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35" y="1520792"/>
            <a:ext cx="9435930" cy="50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5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Append</a:t>
            </a:r>
            <a:r>
              <a:rPr lang="en-US" sz="2400" dirty="0">
                <a:solidFill>
                  <a:schemeClr val="bg1"/>
                </a:solidFill>
              </a:rPr>
              <a:t>ix. Attachment is the hardware connection for PD8 LED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86E13D3-4F70-BAD7-C6C2-237DBCFCF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8"/>
          <a:stretch/>
        </p:blipFill>
        <p:spPr>
          <a:xfrm rot="16200000">
            <a:off x="3637046" y="996916"/>
            <a:ext cx="4917908" cy="61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9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12B-1468-2E9D-7ACA-BF7DAA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1. Startup STM32CubeIDE and create new STM32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5719F8-9F6F-2466-4CAE-CA039FD1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39" y="1760019"/>
            <a:ext cx="8316635" cy="44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56AD1-4506-4364-52DF-058EE976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2. </a:t>
            </a:r>
            <a:r>
              <a:rPr lang="en-US" sz="2400" dirty="0">
                <a:solidFill>
                  <a:schemeClr val="bg1"/>
                </a:solidFill>
              </a:rPr>
              <a:t>Access board selector and t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ype in the board you use,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2D20E-8C59-60B4-6F44-9DC52328A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E1BDE-F8C3-089B-88DA-16CCB292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3. </a:t>
            </a:r>
            <a:r>
              <a:rPr lang="en-US" sz="2400" dirty="0">
                <a:solidFill>
                  <a:schemeClr val="bg1"/>
                </a:solidFill>
              </a:rPr>
              <a:t>Enter the project name then click Next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1A0A2-5A59-6E87-2DFC-F476DF3B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35" y="1471123"/>
            <a:ext cx="4965330" cy="53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400" dirty="0">
                <a:solidFill>
                  <a:schemeClr val="bg1"/>
                </a:solidFill>
              </a:rPr>
              <a:t>4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2400" dirty="0">
                <a:solidFill>
                  <a:schemeClr val="bg1"/>
                </a:solidFill>
              </a:rPr>
              <a:t>See the firmware package name and version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3E83-7F43-E09A-2616-39F89F57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02" y="1944210"/>
            <a:ext cx="5283796" cy="44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43A6-3706-0B68-A4A6-386DD7FA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5. Click yes to initialize all peripherals to 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10C27-A3E0-65DE-28B1-4B281169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800225"/>
            <a:ext cx="6886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6. When in .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file, click Pinout &amp;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2BA03-03A2-3F93-4F01-E1EC6F91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7" y="1675227"/>
            <a:ext cx="81374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9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7. </a:t>
            </a:r>
            <a:r>
              <a:rPr lang="en-US" sz="2400" dirty="0">
                <a:solidFill>
                  <a:schemeClr val="bg1"/>
                </a:solidFill>
              </a:rPr>
              <a:t>Review the LED2 GPIO configuration by clicking System view -&gt; GPIO -&gt; PB14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A7ADC-68DB-E380-30BD-DDEE8213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08" y="1396588"/>
            <a:ext cx="8392583" cy="53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83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8. </a:t>
            </a:r>
            <a:r>
              <a:rPr lang="en-US" sz="2400" dirty="0">
                <a:solidFill>
                  <a:schemeClr val="bg1"/>
                </a:solidFill>
              </a:rPr>
              <a:t>Review the BUTTON GPIO configuration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D8ACF-CBA2-E697-F378-B60EC857C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19" y="1466730"/>
            <a:ext cx="8365562" cy="53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9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256</Words>
  <Application>Microsoft Office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UCSD Embedded C Assignment 5</vt:lpstr>
      <vt:lpstr>Step 1. Startup STM32CubeIDE and create new STM32 project</vt:lpstr>
      <vt:lpstr>Step 2. Access board selector and type in the board you use, click Next</vt:lpstr>
      <vt:lpstr>Step 3. Enter the project name then click Next</vt:lpstr>
      <vt:lpstr>Step 4. See the firmware package name and version</vt:lpstr>
      <vt:lpstr>Step 5. Click yes to initialize all peripherals to default</vt:lpstr>
      <vt:lpstr>Step 6. When in .ioc file, click Pinout &amp; Configurations</vt:lpstr>
      <vt:lpstr>Step 7. Review the LED2 GPIO configuration by clicking System view -&gt; GPIO -&gt; PB14</vt:lpstr>
      <vt:lpstr>Step 8. Review the BUTTON GPIO configuration</vt:lpstr>
      <vt:lpstr>Step 9. Review the PB2 Pin GPIO configuration (D8 on the board), I name it Custom LED</vt:lpstr>
      <vt:lpstr>Step 10. Generate code, and review the code that initialize the button interrupt </vt:lpstr>
      <vt:lpstr>Step 11. In stm32l4xx_it.c, find interrupt handler code</vt:lpstr>
      <vt:lpstr>Step 12. In stm32l4xx_hal_gpio.c, find HAL_GPIO_EXTI_IRQHandler code</vt:lpstr>
      <vt:lpstr>Step 13. In main.c, add interrupt code to toggle LED on interrupt</vt:lpstr>
      <vt:lpstr>Step 14. In main.c, add code to toggle PD8 GPIO pin at 1 second rate</vt:lpstr>
      <vt:lpstr>Step 15. Build and run the project in debug, when press button, you should see LED2 toggle, and every 1 second, you should also see PD8 toggle LED pin</vt:lpstr>
      <vt:lpstr>Appendix. Attachment is the hardware connection for PD8 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USCD Embedded C Assignment 1</dc:title>
  <dc:creator>Hsuan-Kai Chang</dc:creator>
  <cp:lastModifiedBy>Hsuan-Kai Chang</cp:lastModifiedBy>
  <cp:revision>116</cp:revision>
  <dcterms:created xsi:type="dcterms:W3CDTF">2023-03-30T20:23:47Z</dcterms:created>
  <dcterms:modified xsi:type="dcterms:W3CDTF">2023-04-30T19:40:37Z</dcterms:modified>
</cp:coreProperties>
</file>